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79635" y="2967335"/>
            <a:ext cx="18473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1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057400" y="1447800"/>
            <a:ext cx="6477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</a:t>
            </a:r>
            <a:endParaRPr kumimoji="0" lang="ru-RU" sz="24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первичной профсоюзной организации</a:t>
            </a:r>
            <a:r>
              <a:rPr kumimoji="0" lang="ru-RU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муниципального бюджетного дошкольного образовательного учреждения «Детский сад «Колосок» города Тетюши» Республика Татарстан</a:t>
            </a:r>
            <a:endParaRPr kumimoji="0" lang="ru-RU" sz="24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проекта: </a:t>
            </a:r>
            <a:r>
              <a:rPr kumimoji="0" lang="ru-RU" sz="20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Фитнес в </a:t>
            </a:r>
            <a:r>
              <a:rPr kumimoji="0" lang="ru-RU" sz="20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Колоске</a:t>
            </a:r>
            <a:r>
              <a:rPr kumimoji="0" lang="ru-RU" sz="20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800" y="152400"/>
            <a:ext cx="2590800" cy="175260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 cstate="print"/>
          <a:srcRect l="31587" t="33365" r="34100" b="19867"/>
          <a:stretch/>
        </p:blipFill>
        <p:spPr bwMode="auto">
          <a:xfrm>
            <a:off x="3238500" y="304800"/>
            <a:ext cx="2667000" cy="114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05400" y="4114800"/>
            <a:ext cx="3810000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Председатель первичной профсоюзной организации: </a:t>
            </a:r>
            <a:r>
              <a:rPr lang="ru-RU" sz="2400" dirty="0" err="1" smtClean="0"/>
              <a:t>Леденейкина</a:t>
            </a:r>
            <a:r>
              <a:rPr lang="ru-RU" sz="2400" dirty="0" smtClean="0"/>
              <a:t> А. В.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06280" y="304800"/>
            <a:ext cx="5722657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Фитбол-аэробика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71600" y="228600"/>
            <a:ext cx="6477000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Стретчинг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4600" y="228600"/>
            <a:ext cx="48768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Степ-аэробика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1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00909-WA00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0" y="228600"/>
            <a:ext cx="6553200" cy="646331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Arial Black" pitchFamily="34" charset="0"/>
              </a:rPr>
              <a:t>Танцевальная аэробика</a:t>
            </a:r>
            <a:endParaRPr lang="ru-RU" sz="3600" b="1" dirty="0">
              <a:ln/>
              <a:solidFill>
                <a:schemeClr val="accent3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46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Наталья</cp:lastModifiedBy>
  <cp:revision>7</cp:revision>
  <dcterms:created xsi:type="dcterms:W3CDTF">2020-09-10T07:32:24Z</dcterms:created>
  <dcterms:modified xsi:type="dcterms:W3CDTF">2020-09-10T16:55:07Z</dcterms:modified>
</cp:coreProperties>
</file>